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260" r:id="rId2"/>
    <p:sldId id="272" r:id="rId3"/>
    <p:sldId id="257" r:id="rId4"/>
    <p:sldId id="258" r:id="rId5"/>
    <p:sldId id="261" r:id="rId6"/>
    <p:sldId id="262" r:id="rId7"/>
    <p:sldId id="263" r:id="rId8"/>
    <p:sldId id="264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1795AD"/>
    <a:srgbClr val="FA8230"/>
    <a:srgbClr val="E69F00"/>
    <a:srgbClr val="A3A599"/>
    <a:srgbClr val="FBAF07"/>
    <a:srgbClr val="326C87"/>
    <a:srgbClr val="65A5AE"/>
    <a:srgbClr val="08575B"/>
    <a:srgbClr val="D8B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5703"/>
  </p:normalViewPr>
  <p:slideViewPr>
    <p:cSldViewPr snapToGrid="0">
      <p:cViewPr>
        <p:scale>
          <a:sx n="139" d="100"/>
          <a:sy n="139" d="100"/>
        </p:scale>
        <p:origin x="1104" y="-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6146</TotalTime>
  <Words>224</Words>
  <Application>Microsoft Macintosh PowerPoint</Application>
  <PresentationFormat>A4 Paper (210x297 mm)</PresentationFormat>
  <Paragraphs>138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27</cp:revision>
  <dcterms:created xsi:type="dcterms:W3CDTF">2022-12-20T13:39:35Z</dcterms:created>
  <dcterms:modified xsi:type="dcterms:W3CDTF">2023-03-08T15:39:14Z</dcterms:modified>
</cp:coreProperties>
</file>